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56" r:id="rId2"/>
    <p:sldId id="257" r:id="rId3"/>
    <p:sldId id="259" r:id="rId4"/>
    <p:sldId id="258" r:id="rId5"/>
    <p:sldId id="260" r:id="rId6"/>
    <p:sldId id="268" r:id="rId7"/>
    <p:sldId id="269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8" autoAdjust="0"/>
  </p:normalViewPr>
  <p:slideViewPr>
    <p:cSldViewPr>
      <p:cViewPr>
        <p:scale>
          <a:sx n="107" d="100"/>
          <a:sy n="107" d="100"/>
        </p:scale>
        <p:origin x="-84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95E79098-67A5-4817-AE84-1418EF76C4BD}" type="datetimeFigureOut">
              <a:rPr lang="en-US" smtClean="0"/>
              <a:t>2/8/2012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F7171-783C-4CEC-A60B-7B1E0672CA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79098-67A5-4817-AE84-1418EF76C4BD}" type="datetimeFigureOut">
              <a:rPr lang="en-US" smtClean="0"/>
              <a:t>2/8/2012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F7171-783C-4CEC-A60B-7B1E0672CA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79098-67A5-4817-AE84-1418EF76C4BD}" type="datetimeFigureOut">
              <a:rPr lang="en-US" smtClean="0"/>
              <a:t>2/8/2012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F7171-783C-4CEC-A60B-7B1E0672CA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79098-67A5-4817-AE84-1418EF76C4BD}" type="datetimeFigureOut">
              <a:rPr lang="en-US" smtClean="0"/>
              <a:t>2/8/2012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F7171-783C-4CEC-A60B-7B1E0672CA8F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79098-67A5-4817-AE84-1418EF76C4BD}" type="datetimeFigureOut">
              <a:rPr lang="en-US" smtClean="0"/>
              <a:t>2/8/2012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F7171-783C-4CEC-A60B-7B1E0672CA8F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79098-67A5-4817-AE84-1418EF76C4BD}" type="datetimeFigureOut">
              <a:rPr lang="en-US" smtClean="0"/>
              <a:t>2/8/2012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F7171-783C-4CEC-A60B-7B1E0672CA8F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79098-67A5-4817-AE84-1418EF76C4BD}" type="datetimeFigureOut">
              <a:rPr lang="en-US" smtClean="0"/>
              <a:t>2/8/2012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F7171-783C-4CEC-A60B-7B1E0672CA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79098-67A5-4817-AE84-1418EF76C4BD}" type="datetimeFigureOut">
              <a:rPr lang="en-US" smtClean="0"/>
              <a:t>2/8/2012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F7171-783C-4CEC-A60B-7B1E0672CA8F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79098-67A5-4817-AE84-1418EF76C4BD}" type="datetimeFigureOut">
              <a:rPr lang="en-US" smtClean="0"/>
              <a:t>2/8/2012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F7171-783C-4CEC-A60B-7B1E0672CA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79098-67A5-4817-AE84-1418EF76C4BD}" type="datetimeFigureOut">
              <a:rPr lang="en-US" smtClean="0"/>
              <a:t>2/8/2012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F7171-783C-4CEC-A60B-7B1E0672CA8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79098-67A5-4817-AE84-1418EF76C4BD}" type="datetimeFigureOut">
              <a:rPr lang="en-US" smtClean="0"/>
              <a:t>2/8/2012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F7171-783C-4CEC-A60B-7B1E0672CA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95E79098-67A5-4817-AE84-1418EF76C4BD}" type="datetimeFigureOut">
              <a:rPr lang="en-US" smtClean="0"/>
              <a:t>2/8/2012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C07F7171-783C-4CEC-A60B-7B1E0672CA8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My family PowerPoint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3045460"/>
            <a:ext cx="4368800" cy="1526540"/>
          </a:xfrm>
        </p:spPr>
        <p:txBody>
          <a:bodyPr>
            <a:normAutofit fontScale="25000" lnSpcReduction="200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sz="5600" dirty="0" smtClean="0"/>
              <a:t>VIC2301 </a:t>
            </a:r>
            <a:endParaRPr lang="en-US" sz="5600" dirty="0" smtClean="0"/>
          </a:p>
          <a:p>
            <a:r>
              <a:rPr lang="en-US" sz="5600" dirty="0" smtClean="0"/>
              <a:t>Rosanne Ramraj</a:t>
            </a:r>
          </a:p>
          <a:p>
            <a:r>
              <a:rPr lang="en-US" sz="5600" dirty="0" smtClean="0"/>
              <a:t>2-14-12</a:t>
            </a:r>
          </a:p>
          <a:p>
            <a:r>
              <a:rPr lang="en-US" sz="5600" dirty="0" smtClean="0"/>
              <a:t>5</a:t>
            </a:r>
            <a:r>
              <a:rPr lang="en-US" sz="5600" baseline="30000" dirty="0" smtClean="0"/>
              <a:t>th</a:t>
            </a:r>
            <a:r>
              <a:rPr lang="en-US" sz="5600" dirty="0" smtClean="0"/>
              <a:t> period</a:t>
            </a:r>
          </a:p>
          <a:p>
            <a:endParaRPr lang="en-US" sz="5600" dirty="0"/>
          </a:p>
        </p:txBody>
      </p:sp>
    </p:spTree>
    <p:extLst>
      <p:ext uri="{BB962C8B-B14F-4D97-AF65-F5344CB8AC3E}">
        <p14:creationId xmlns:p14="http://schemas.microsoft.com/office/powerpoint/2010/main" val="4118180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/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546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8025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</a:t>
            </a:r>
            <a:r>
              <a:rPr lang="en-US" dirty="0" smtClean="0"/>
              <a:t>   Credits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78283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0" y="1295400"/>
            <a:ext cx="4343400" cy="701040"/>
          </a:xfrm>
        </p:spPr>
        <p:txBody>
          <a:bodyPr/>
          <a:lstStyle/>
          <a:p>
            <a:r>
              <a:rPr lang="en-US" dirty="0" smtClean="0"/>
              <a:t>BABY PICTURE 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25" r="15625"/>
          <a:stretch>
            <a:fillRect/>
          </a:stretch>
        </p:blipFill>
        <p:spPr>
          <a:xfrm>
            <a:off x="1524000" y="1828800"/>
            <a:ext cx="2971800" cy="2971800"/>
          </a:xfrm>
          <a:gradFill flip="none" rotWithShape="1">
            <a:gsLst>
              <a:gs pos="0">
                <a:schemeClr val="bg1">
                  <a:lumMod val="95000"/>
                  <a:shade val="30000"/>
                  <a:satMod val="115000"/>
                </a:schemeClr>
              </a:gs>
              <a:gs pos="50000">
                <a:schemeClr val="bg1">
                  <a:lumMod val="95000"/>
                  <a:shade val="67500"/>
                  <a:satMod val="115000"/>
                </a:schemeClr>
              </a:gs>
              <a:gs pos="100000">
                <a:schemeClr val="bg1">
                  <a:lumMod val="95000"/>
                  <a:shade val="100000"/>
                  <a:satMod val="115000"/>
                </a:schemeClr>
              </a:gs>
            </a:gsLst>
            <a:lin ang="8100000" scaled="1"/>
            <a:tileRect/>
          </a:gradFill>
          <a:ln w="57150">
            <a:solidFill>
              <a:schemeClr val="tx1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 Rosanne at three weeks old. Born on February 6</a:t>
            </a:r>
            <a:r>
              <a:rPr lang="en-US" baseline="30000" dirty="0" smtClean="0"/>
              <a:t>th</a:t>
            </a:r>
            <a:r>
              <a:rPr lang="en-US" dirty="0" smtClean="0"/>
              <a:t>, 1996 in Bronx New York.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63480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brother and I </a:t>
            </a:r>
            <a:endParaRPr lang="en-US" dirty="0"/>
          </a:p>
        </p:txBody>
      </p:sp>
      <p:pic>
        <p:nvPicPr>
          <p:cNvPr id="2" name="Picture Placeholder 1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85" r="17185"/>
          <a:stretch>
            <a:fillRect/>
          </a:stretch>
        </p:blipFill>
        <p:spPr>
          <a:ln w="28575">
            <a:solidFill>
              <a:schemeClr val="tx1"/>
            </a:solidFill>
            <a:prstDash val="sysDot"/>
          </a:ln>
        </p:spPr>
      </p:pic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Posing for the camera, behind the stereo taking pictures. I was four years old, and Rennard, my youngest brother was two years old.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92455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Mother and Daughter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This photo was taken on my fifth birthday at our apartment in Bronx on February 6</a:t>
            </a:r>
            <a:r>
              <a:rPr lang="en-US" baseline="30000" dirty="0" smtClean="0"/>
              <a:t>th</a:t>
            </a:r>
            <a:r>
              <a:rPr lang="en-US" dirty="0" smtClean="0"/>
              <a:t> 2001.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5299" y="2286000"/>
            <a:ext cx="3352800" cy="2744826"/>
          </a:xfrm>
          <a:prstGeom prst="rect">
            <a:avLst/>
          </a:prstGeom>
          <a:ln w="571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722951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" name="Picture Placeholder 1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3" r="17273"/>
          <a:stretch>
            <a:fillRect/>
          </a:stretch>
        </p:blipFill>
        <p:spPr>
          <a:ln>
            <a:solidFill>
              <a:schemeClr val="tx1"/>
            </a:solidFill>
            <a:prstDash val="lgDashDotDot"/>
          </a:ln>
        </p:spPr>
      </p:pic>
      <p:sp>
        <p:nvSpPr>
          <p:cNvPr id="8" name="Text Placeholder 7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68275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" name="Picture Placeholder 1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29" r="11229"/>
          <a:stretch>
            <a:fillRect/>
          </a:stretch>
        </p:blipFill>
        <p:spPr>
          <a:ln>
            <a:solidFill>
              <a:srgbClr val="CCCCFF"/>
            </a:solidFill>
            <a:prstDash val="solid"/>
          </a:ln>
        </p:spPr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2827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3104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18370822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56789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134</TotalTime>
  <Words>84</Words>
  <Application>Microsoft Office PowerPoint</Application>
  <PresentationFormat>On-screen Show (4:3)</PresentationFormat>
  <Paragraphs>15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Couture</vt:lpstr>
      <vt:lpstr>My family PowerPoint </vt:lpstr>
      <vt:lpstr>BABY PICTURE </vt:lpstr>
      <vt:lpstr>My brother and I </vt:lpstr>
      <vt:lpstr>Mother and Daughter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                Credits</vt:lpstr>
    </vt:vector>
  </TitlesOfParts>
  <Company>Haines City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Story of Rosanne</dc:title>
  <dc:creator>Ramraj, Rosanne</dc:creator>
  <cp:lastModifiedBy>Ramraj, Rosanne</cp:lastModifiedBy>
  <cp:revision>13</cp:revision>
  <dcterms:created xsi:type="dcterms:W3CDTF">2012-02-02T15:21:11Z</dcterms:created>
  <dcterms:modified xsi:type="dcterms:W3CDTF">2012-02-08T16:17:08Z</dcterms:modified>
</cp:coreProperties>
</file>